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9F69B8-E33A-BE09-1D48-0D625F2C4EE9}" v="34" dt="2026-03-09T15:51:15.5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F3C2C1-A040-9FEF-856A-FBC798315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artoon character standing next to a question&#10;&#10;AI-generated content may be incorrect.">
            <a:extLst>
              <a:ext uri="{FF2B5EF4-FFF2-40B4-BE49-F238E27FC236}">
                <a16:creationId xmlns:a16="http://schemas.microsoft.com/office/drawing/2014/main" id="{621C8362-D092-4573-D4EF-FA3D378ED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170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EBA06-64AE-9829-D223-407E12D12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character standing next to a chart&#10;&#10;AI-generated content may be incorrect.">
            <a:extLst>
              <a:ext uri="{FF2B5EF4-FFF2-40B4-BE49-F238E27FC236}">
                <a16:creationId xmlns:a16="http://schemas.microsoft.com/office/drawing/2014/main" id="{57BFDAC6-152F-A9FD-6924-FAC4C529D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12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F75A9-887C-1F6F-EA20-1FCB39D0A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character standing in front of a text&#10;&#10;AI-generated content may be incorrect.">
            <a:extLst>
              <a:ext uri="{FF2B5EF4-FFF2-40B4-BE49-F238E27FC236}">
                <a16:creationId xmlns:a16="http://schemas.microsoft.com/office/drawing/2014/main" id="{B8E28699-82EA-C771-74D4-A3AD02000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49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1191E-1E22-B358-0418-77C8562DC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character next to a white paper&#10;&#10;AI-generated content may be incorrect.">
            <a:extLst>
              <a:ext uri="{FF2B5EF4-FFF2-40B4-BE49-F238E27FC236}">
                <a16:creationId xmlns:a16="http://schemas.microsoft.com/office/drawing/2014/main" id="{D0DBD300-FF01-53E2-98A7-6190E442F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87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EE2FB-83BE-F4CD-A383-C64F968F6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character with a yellow bow tie&#10;&#10;AI-generated content may be incorrect.">
            <a:extLst>
              <a:ext uri="{FF2B5EF4-FFF2-40B4-BE49-F238E27FC236}">
                <a16:creationId xmlns:a16="http://schemas.microsoft.com/office/drawing/2014/main" id="{6FC18E96-AE92-6F07-7020-1477D5079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28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0C0D9-CB46-40D1-7BCC-ADE096CED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standing in front of a white background&#10;&#10;AI-generated content may be incorrect.">
            <a:extLst>
              <a:ext uri="{FF2B5EF4-FFF2-40B4-BE49-F238E27FC236}">
                <a16:creationId xmlns:a16="http://schemas.microsoft.com/office/drawing/2014/main" id="{AA41F372-0071-2B36-3501-617F71418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47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1C616-D96E-4B62-64C0-2213E342A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character with text&#10;&#10;AI-generated content may be incorrect.">
            <a:extLst>
              <a:ext uri="{FF2B5EF4-FFF2-40B4-BE49-F238E27FC236}">
                <a16:creationId xmlns:a16="http://schemas.microsoft.com/office/drawing/2014/main" id="{45DE3F59-30B4-56C1-E6C0-1A86EE727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346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23</cp:revision>
  <dcterms:created xsi:type="dcterms:W3CDTF">2026-03-09T15:49:21Z</dcterms:created>
  <dcterms:modified xsi:type="dcterms:W3CDTF">2026-03-09T15:52:26Z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a5ce99c-d803-42c7-b9d2-dbb265556ce8_Enabled">
    <vt:lpwstr>true</vt:lpwstr>
  </property>
  <property fmtid="{D5CDD505-2E9C-101B-9397-08002B2CF9AE}" pid="3" name="MSIP_Label_2a5ce99c-d803-42c7-b9d2-dbb265556ce8_SetDate">
    <vt:lpwstr>2026-03-09T15:49:26Z</vt:lpwstr>
  </property>
  <property fmtid="{D5CDD505-2E9C-101B-9397-08002B2CF9AE}" pid="4" name="MSIP_Label_2a5ce99c-d803-42c7-b9d2-dbb265556ce8_Method">
    <vt:lpwstr>Standard</vt:lpwstr>
  </property>
  <property fmtid="{D5CDD505-2E9C-101B-9397-08002B2CF9AE}" pid="5" name="MSIP_Label_2a5ce99c-d803-42c7-b9d2-dbb265556ce8_Name">
    <vt:lpwstr>General</vt:lpwstr>
  </property>
  <property fmtid="{D5CDD505-2E9C-101B-9397-08002B2CF9AE}" pid="6" name="MSIP_Label_2a5ce99c-d803-42c7-b9d2-dbb265556ce8_SiteId">
    <vt:lpwstr>e3f9fd8d-8b5b-428b-b1be-12e67aec9196</vt:lpwstr>
  </property>
  <property fmtid="{D5CDD505-2E9C-101B-9397-08002B2CF9AE}" pid="7" name="MSIP_Label_2a5ce99c-d803-42c7-b9d2-dbb265556ce8_ActionId">
    <vt:lpwstr>e7947086-6a10-4dae-a096-cbb8346e9da1</vt:lpwstr>
  </property>
  <property fmtid="{D5CDD505-2E9C-101B-9397-08002B2CF9AE}" pid="8" name="MSIP_Label_2a5ce99c-d803-42c7-b9d2-dbb265556ce8_ContentBits">
    <vt:lpwstr>0</vt:lpwstr>
  </property>
  <property fmtid="{D5CDD505-2E9C-101B-9397-08002B2CF9AE}" pid="9" name="MSIP_Label_2a5ce99c-d803-42c7-b9d2-dbb265556ce8_Tag">
    <vt:lpwstr>10, 3, 0, 2</vt:lpwstr>
  </property>
</Properties>
</file>